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4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1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6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9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2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615" y="-1223677"/>
            <a:ext cx="13551230" cy="9564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4427"/>
            <a:ext cx="9144000" cy="17907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Autofit/>
          </a:bodyPr>
          <a:lstStyle/>
          <a:p>
            <a:r>
              <a:rPr lang="en-US" sz="9000" b="1" dirty="0">
                <a:latin typeface="+mn-lt"/>
              </a:rPr>
              <a:t>The Song of </a:t>
            </a:r>
            <a:br>
              <a:rPr lang="uk-UA" sz="9000" b="1" dirty="0">
                <a:latin typeface="+mn-lt"/>
              </a:rPr>
            </a:br>
            <a:r>
              <a:rPr lang="en-US" sz="9000" b="1" dirty="0">
                <a:latin typeface="+mn-lt"/>
              </a:rPr>
              <a:t>Moses and Miriam</a:t>
            </a:r>
            <a:endParaRPr lang="uk-UA" sz="9000" dirty="0"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rmAutofit/>
          </a:bodyPr>
          <a:lstStyle/>
          <a:p>
            <a:r>
              <a:rPr lang="en-US" sz="5400" b="1" dirty="0"/>
              <a:t>Exodus</a:t>
            </a:r>
            <a:r>
              <a:rPr lang="uk-UA" sz="5400" b="1" dirty="0"/>
              <a:t> 15:1-1</a:t>
            </a:r>
            <a:r>
              <a:rPr lang="ru-RU" sz="5400" b="1" dirty="0"/>
              <a:t>0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795747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0"/>
            <a:ext cx="13447252" cy="7564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296986" cy="4472328"/>
          </a:xfrm>
        </p:spPr>
        <p:txBody>
          <a:bodyPr>
            <a:normAutofit fontScale="90000"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1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Then Moses and the Israelites sang this song to the Lord:</a:t>
            </a:r>
            <a:b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“I will sing to the Lord, for he is highly exalted. Both horse and driver he has hurled into the sea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3405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131094"/>
            <a:ext cx="8775510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2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Lord is my strength and my defense; he has become my salvation. He is my God, and I will praise him, my father’s God, and I will exalt him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8958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0" y="694481"/>
            <a:ext cx="8880720" cy="5703900"/>
          </a:xfrm>
          <a:effectLst>
            <a:glow rad="127000">
              <a:schemeClr val="accent1">
                <a:lumMod val="5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baseline="30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</a:t>
            </a:r>
            <a:r>
              <a:rPr lang="ru-RU" sz="6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6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Lord is a warrior; the Lord is his name</a:t>
            </a:r>
            <a:r>
              <a:rPr lang="ru-RU" sz="6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  <a:br>
              <a:rPr lang="ru-RU" sz="6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br>
              <a:rPr lang="ru-RU" sz="6000" dirty="0">
                <a:solidFill>
                  <a:srgbClr val="7030A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ru-RU" sz="60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4</a:t>
            </a:r>
            <a:r>
              <a:rPr lang="ru-RU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Pharaoh’s chariots and his army he has hurled into the sea.</a:t>
            </a:r>
            <a:br>
              <a:rPr lang="en-US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best of Pharaoh’s officers are drowned in the Red Sea</a:t>
            </a:r>
            <a:r>
              <a:rPr lang="ru-RU" sz="6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80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626" y="0"/>
            <a:ext cx="13447252" cy="7564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2836"/>
            <a:ext cx="9282896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5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The deep waters have covered them; they sank to the depths like a stone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  <a:b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</a:br>
            <a:b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</a:br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6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Your right hand, Lord, was majestic in power. Your right hand, Lord, shattered the enemy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556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7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In the greatness of your majesty you threw down those who opposed you. You unleashed your burning anger; it consumed them like stubble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0919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8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By the blast of your nostrils the waters piled up. The surging waters stood up like a wall;</a:t>
            </a:r>
            <a:b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the deep waters congealed in the heart of the sea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0655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9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 enemy boasted, ‘I will pursue, I will overtake them. I will divide the spoils; I will gorge myself on them. I will draw my sword and my hand will destroy them.’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9413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3" y="0"/>
            <a:ext cx="91902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10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But you blew with your breath, and the sea covered them. They sank like lead in the mighty </a:t>
            </a:r>
            <a:r>
              <a:rPr lang="en-US" sz="540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waters.</a:t>
            </a:r>
            <a:endParaRPr lang="ru-RU" sz="5400" dirty="0">
              <a:solidFill>
                <a:srgbClr val="C0000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861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292</Words>
  <Application>Microsoft Office PowerPoint</Application>
  <PresentationFormat>Екран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The Song of  Moses and Miriam</vt:lpstr>
      <vt:lpstr>1 Then Moses and the Israelites sang this song to the Lord: “I will sing to the Lord, for he is highly exalted. Both horse and driver he has hurled into the sea.</vt:lpstr>
      <vt:lpstr>2 The Lord is my strength and my defense; he has become my salvation. He is my God, and I will praise him, my father’s God, and I will exalt him.</vt:lpstr>
      <vt:lpstr>3 The Lord is a warrior; the Lord is his name.  4 Pharaoh’s chariots and his army he has hurled into the sea. The best of Pharaoh’s officers are drowned in the Red Sea.</vt:lpstr>
      <vt:lpstr>5 The deep waters have covered them; they sank to the depths like a stone.  6 Your right hand, Lord, was majestic in power. Your right hand, Lord, shattered the enemy.</vt:lpstr>
      <vt:lpstr>7 In the greatness of your majesty you threw down those who opposed you. You unleashed your burning anger; it consumed them like stubble.</vt:lpstr>
      <vt:lpstr>8 By the blast of your nostrils the waters piled up. The surging waters stood up like a wall; the deep waters congealed in the heart of the sea.</vt:lpstr>
      <vt:lpstr>9 The enemy boasted, ‘I will pursue, I will overtake them. I will divide the spoils; I will gorge myself on them. I will draw my sword and my hand will destroy them.’.</vt:lpstr>
      <vt:lpstr>10 But you blew with your breath, and the sea covered them. They sank like lead in the mighty waters.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Мойсея</dc:title>
  <dc:creator>Обліковий запис Microsoft</dc:creator>
  <cp:lastModifiedBy>Dubenchuk Ivanka</cp:lastModifiedBy>
  <cp:revision>14</cp:revision>
  <dcterms:created xsi:type="dcterms:W3CDTF">2025-09-05T14:28:00Z</dcterms:created>
  <dcterms:modified xsi:type="dcterms:W3CDTF">2025-10-16T13:41:34Z</dcterms:modified>
</cp:coreProperties>
</file>